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1927F-D4D4-4B4F-A901-7A32E967D998}" v="170" dt="2021-08-26T09:51:50.690"/>
    <p1510:client id="{D579B71C-2D31-4467-9E79-DD4F8C8423CE}" v="14" dt="2021-09-15T15:53:41.056"/>
    <p1510:client id="{E396E58B-8906-427E-86F5-66651BF26B13}" v="1476" dt="2021-08-25T18:35:06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4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2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1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2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9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5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5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32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3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61" r:id="rId6"/>
    <p:sldLayoutId id="2147483766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AD2284B-B8B7-4BE1-A9DE-32E5FCF7B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07289" y="1484542"/>
            <a:ext cx="5946841" cy="15102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4000" b="1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E- Learning</a:t>
            </a:r>
            <a:r>
              <a:rPr lang="en-US" sz="3400" kern="1200" dirty="0">
                <a:latin typeface="+mj-lt"/>
                <a:ea typeface="+mj-ea"/>
                <a:cs typeface="+mj-cs"/>
              </a:rPr>
              <a:t> </a:t>
            </a:r>
            <a:br>
              <a:rPr lang="en-US" sz="3400" kern="1200" dirty="0"/>
            </a:br>
            <a:br>
              <a:rPr lang="en-US" sz="3400" kern="1200" dirty="0"/>
            </a:b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C0C4-7BA0-4D75-BE30-8359ABA7A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333731" y="331870"/>
            <a:ext cx="4924293" cy="38302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6FBC75-28C6-4062-9B33-8E296E684BB7}"/>
              </a:ext>
            </a:extLst>
          </p:cNvPr>
          <p:cNvSpPr txBox="1">
            <a:spLocks/>
          </p:cNvSpPr>
          <p:nvPr/>
        </p:nvSpPr>
        <p:spPr>
          <a:xfrm>
            <a:off x="7682314" y="3902055"/>
            <a:ext cx="3438573" cy="31223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Done by: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Anjan Pradhan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Kamesh V R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Silvan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Subiksha S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endParaRPr lang="en-US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endParaRPr lang="en-US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br>
              <a:rPr lang="en-US" sz="1200" dirty="0">
                <a:latin typeface="+mn-lt"/>
                <a:ea typeface="+mn-ea"/>
                <a:cs typeface="+mn-cs"/>
              </a:rPr>
            </a:br>
            <a:br>
              <a:rPr lang="en-US" sz="1200" dirty="0">
                <a:latin typeface="+mn-lt"/>
                <a:ea typeface="+mn-ea"/>
                <a:cs typeface="+mn-cs"/>
              </a:rPr>
            </a:br>
            <a:endParaRPr lang="en-US" sz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652100A-BC85-40A1-8DF4-1FEE3A1A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4" y="332118"/>
            <a:ext cx="5029199" cy="40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156-2189-4CC3-8D82-66DB6B4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2" y="225954"/>
            <a:ext cx="10567357" cy="1360898"/>
          </a:xfrm>
        </p:spPr>
        <p:txBody>
          <a:bodyPr>
            <a:normAutofit/>
          </a:bodyPr>
          <a:lstStyle/>
          <a:p>
            <a:r>
              <a:rPr lang="en-US" sz="4900" dirty="0"/>
              <a:t> </a:t>
            </a:r>
            <a:r>
              <a:rPr lang="en-US" sz="4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08AE-3CF3-47C9-BBE9-805EB1F4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67" y="1713802"/>
            <a:ext cx="11084941" cy="476043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en-US" sz="2800"/>
              <a:t>     E- Learning application is used by students worldwide, it will be a platform </a:t>
            </a:r>
            <a:r>
              <a:rPr lang="en-US" sz="2800" dirty="0"/>
              <a:t>to connect students and teacher around the world. This application mainly focus on providing different courses to the students and teacher will be managing and monitoring the students' academic activities 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Future Development Plans</a:t>
            </a:r>
          </a:p>
          <a:p>
            <a:pPr marL="457200" indent="-457200"/>
            <a:r>
              <a:rPr lang="en-US" sz="2800" dirty="0"/>
              <a:t>Providing Assignment Service</a:t>
            </a:r>
          </a:p>
          <a:p>
            <a:pPr marL="457200" indent="-457200"/>
            <a:r>
              <a:rPr lang="en-US" sz="2800" dirty="0"/>
              <a:t>Conducting Test for different Courses and Providing Certificates</a:t>
            </a:r>
          </a:p>
        </p:txBody>
      </p:sp>
    </p:spTree>
    <p:extLst>
      <p:ext uri="{BB962C8B-B14F-4D97-AF65-F5344CB8AC3E}">
        <p14:creationId xmlns:p14="http://schemas.microsoft.com/office/powerpoint/2010/main" val="158229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5A9F5-47EE-4A6D-9AB8-DA513909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9" y="125312"/>
            <a:ext cx="5999018" cy="1360898"/>
          </a:xfrm>
        </p:spPr>
        <p:txBody>
          <a:bodyPr>
            <a:normAutofit/>
          </a:bodyPr>
          <a:lstStyle/>
          <a:p>
            <a:r>
              <a:rPr lang="en-US" dirty="0"/>
              <a:t>Cont..,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9D868-2174-48A4-969B-40DEA5CF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27" y="1383121"/>
            <a:ext cx="4953000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/>
              <a:t>This application is done with Spring Boot and Angular which will be the basic important technologies to create a web applications.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BA074D-A57E-4AF8-B886-8A8825B4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91" y="2332650"/>
            <a:ext cx="4434492" cy="33438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8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8B669-4D45-4B3C-9765-14C58D0E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678"/>
            <a:ext cx="3894412" cy="20287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cap="all">
                <a:latin typeface="Calibri Light"/>
                <a:cs typeface="Calibri Light"/>
              </a:rPr>
              <a:t>CONCEPTS AND TECHNOLOGIES COVERED WITH THIS APPLICATION ARE :</a:t>
            </a:r>
            <a:endParaRPr lang="en-US" sz="280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4E84-63A7-4CEB-87E9-E319867E3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171" y="1432041"/>
            <a:ext cx="6314319" cy="5001827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Java OOP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Collections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Control Statements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Exceptions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Maven Project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ea typeface="+mn-lt"/>
                <a:cs typeface="Calibri"/>
              </a:rPr>
              <a:t>Spring Data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Walbaum Display"/>
                <a:ea typeface="+mn-lt"/>
                <a:cs typeface="Calibri"/>
              </a:rPr>
              <a:t>Spring Boot</a:t>
            </a:r>
            <a:endParaRPr lang="en-US" sz="2800" dirty="0">
              <a:ea typeface="+mn-lt"/>
              <a:cs typeface="+mn-lt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ea typeface="+mn-lt"/>
                <a:cs typeface="+mn-lt"/>
              </a:rPr>
              <a:t>Angular</a:t>
            </a:r>
            <a:endParaRPr lang="en-US" sz="2800"/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ea typeface="+mn-lt"/>
                <a:cs typeface="+mn-lt"/>
              </a:rPr>
              <a:t>Java 1.8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>
                <a:latin typeface="Calibri"/>
                <a:cs typeface="Calibri"/>
              </a:rPr>
              <a:t>MySQL</a:t>
            </a:r>
          </a:p>
          <a:p>
            <a:pPr marL="0" indent="0" algn="r">
              <a:lnSpc>
                <a:spcPct val="110000"/>
              </a:lnSpc>
              <a:buNone/>
            </a:pP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2B33508-746D-4606-962C-52ACAFC2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634597"/>
            <a:ext cx="4393720" cy="2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1FFE-4A31-41BD-AA5A-9F1ABD0E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755" y="82180"/>
            <a:ext cx="9905999" cy="136089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Features and Requirements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3287-C5E7-49DA-B551-41CD43FF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509" y="1268101"/>
            <a:ext cx="3076754" cy="5594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800" u="sng" dirty="0">
                <a:ea typeface="+mn-lt"/>
                <a:cs typeface="+mn-lt"/>
              </a:rPr>
              <a:t>Admin </a:t>
            </a:r>
            <a:r>
              <a:rPr lang="en-US" u="sng" dirty="0">
                <a:ea typeface="+mn-lt"/>
                <a:cs typeface="+mn-lt"/>
              </a:rPr>
              <a:t> </a:t>
            </a:r>
            <a:endParaRPr lang="en-US" u="sng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dirty="0"/>
              <a:t>Login</a:t>
            </a:r>
          </a:p>
          <a:p>
            <a:r>
              <a:rPr lang="en-US" dirty="0"/>
              <a:t>Create Teacher</a:t>
            </a:r>
          </a:p>
          <a:p>
            <a:r>
              <a:rPr lang="en-US" dirty="0"/>
              <a:t>Read Teacher</a:t>
            </a:r>
          </a:p>
          <a:p>
            <a:r>
              <a:rPr lang="en-US" dirty="0"/>
              <a:t>Update Teacher</a:t>
            </a:r>
          </a:p>
          <a:p>
            <a:r>
              <a:rPr lang="en-US" dirty="0"/>
              <a:t>Display Teacher</a:t>
            </a:r>
          </a:p>
          <a:p>
            <a:br>
              <a:rPr lang="en-US" dirty="0"/>
            </a:br>
            <a:r>
              <a:rPr lang="en-US" dirty="0">
                <a:ea typeface="+mn-lt"/>
                <a:cs typeface="+mn-lt"/>
              </a:rPr>
              <a:t>                                                  </a:t>
            </a:r>
            <a:br>
              <a:rPr lang="en-US" dirty="0"/>
            </a:b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F759CC-B0D1-407C-A613-FF2452DD8B67}"/>
              </a:ext>
            </a:extLst>
          </p:cNvPr>
          <p:cNvSpPr txBox="1">
            <a:spLocks/>
          </p:cNvSpPr>
          <p:nvPr/>
        </p:nvSpPr>
        <p:spPr>
          <a:xfrm>
            <a:off x="4990381" y="1262350"/>
            <a:ext cx="3076754" cy="55943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000" u="sng" dirty="0">
                <a:ea typeface="+mn-lt"/>
                <a:cs typeface="+mn-lt"/>
              </a:rPr>
              <a:t>Teacher</a:t>
            </a:r>
            <a:endParaRPr lang="en-US" sz="2600" u="sng"/>
          </a:p>
          <a:p>
            <a:pPr>
              <a:buFont typeface="Arial" panose="020B0604020202020204" pitchFamily="34" charset="0"/>
              <a:buNone/>
            </a:pP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Login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Create Course 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Read Course 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Update Course 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Display Course</a:t>
            </a:r>
          </a:p>
          <a:p>
            <a:pPr>
              <a:buFont typeface="Arial"/>
              <a:buChar char="•"/>
            </a:pPr>
            <a:r>
              <a:rPr lang="en-US" sz="2400" dirty="0"/>
              <a:t>View all students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>
              <a:buFont typeface="Arial"/>
              <a:buChar char="•"/>
            </a:pPr>
            <a:endParaRPr lang="en-US" sz="240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01A96-4F75-4A4F-9CC6-128B603E83F8}"/>
              </a:ext>
            </a:extLst>
          </p:cNvPr>
          <p:cNvSpPr txBox="1">
            <a:spLocks/>
          </p:cNvSpPr>
          <p:nvPr/>
        </p:nvSpPr>
        <p:spPr>
          <a:xfrm>
            <a:off x="8383437" y="1262350"/>
            <a:ext cx="3076754" cy="5594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u="sng" dirty="0">
                <a:ea typeface="+mn-lt"/>
                <a:cs typeface="+mn-lt"/>
              </a:rPr>
              <a:t>Student</a:t>
            </a:r>
            <a:endParaRPr lang="en-US" sz="2400" u="sng" dirty="0"/>
          </a:p>
          <a:p>
            <a:pPr>
              <a:buNone/>
            </a:pPr>
            <a:endParaRPr lang="en-US" sz="2400" u="sng" dirty="0">
              <a:ea typeface="+mn-lt"/>
              <a:cs typeface="+mn-lt"/>
            </a:endParaRPr>
          </a:p>
          <a:p>
            <a:pP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Registration </a:t>
            </a:r>
          </a:p>
          <a:p>
            <a:pP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Login</a:t>
            </a:r>
            <a:endParaRPr lang="en-US" dirty="0"/>
          </a:p>
          <a:p>
            <a:pPr>
              <a:buFont typeface="Arial,Sans-Serif"/>
              <a:buChar char="•"/>
            </a:pPr>
            <a:r>
              <a:rPr lang="en-US" dirty="0"/>
              <a:t>View all Courses</a:t>
            </a:r>
          </a:p>
          <a:p>
            <a:pPr>
              <a:buFont typeface="Arial,Sans-Serif"/>
              <a:buChar char="•"/>
            </a:pPr>
            <a:r>
              <a:rPr lang="en-US" dirty="0"/>
              <a:t>Enroll Course</a:t>
            </a:r>
          </a:p>
          <a:p>
            <a:pPr>
              <a:buFont typeface="Arial,Sans-Serif"/>
              <a:buChar char="•"/>
            </a:pPr>
            <a:r>
              <a:rPr lang="en-US" dirty="0"/>
              <a:t>View all enrolled Courses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1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B65E-8432-45B8-8027-179DF3AA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717" y="2296293"/>
            <a:ext cx="9905999" cy="136089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6270954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RegattaVTI</vt:lpstr>
      <vt:lpstr>E- Learning   </vt:lpstr>
      <vt:lpstr>  Introduction</vt:lpstr>
      <vt:lpstr>Cont..,</vt:lpstr>
      <vt:lpstr>CONCEPTS AND TECHNOLOGIES COVERED WITH THIS APPLICATION ARE : </vt:lpstr>
      <vt:lpstr>Features and Requirements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291</cp:revision>
  <dcterms:created xsi:type="dcterms:W3CDTF">2013-07-15T20:26:40Z</dcterms:created>
  <dcterms:modified xsi:type="dcterms:W3CDTF">2021-09-15T18:35:35Z</dcterms:modified>
</cp:coreProperties>
</file>